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4" r:id="rId9"/>
    <p:sldId id="263" r:id="rId10"/>
    <p:sldId id="266" r:id="rId11"/>
    <p:sldId id="265" r:id="rId12"/>
    <p:sldId id="268" r:id="rId13"/>
    <p:sldId id="267" r:id="rId14"/>
    <p:sldId id="270" r:id="rId15"/>
    <p:sldId id="269" r:id="rId16"/>
    <p:sldId id="272" r:id="rId17"/>
    <p:sldId id="271" r:id="rId18"/>
    <p:sldId id="274" r:id="rId19"/>
    <p:sldId id="273" r:id="rId20"/>
    <p:sldId id="276" r:id="rId21"/>
    <p:sldId id="275" r:id="rId22"/>
    <p:sldId id="278" r:id="rId23"/>
    <p:sldId id="277" r:id="rId24"/>
    <p:sldId id="280" r:id="rId25"/>
    <p:sldId id="279" r:id="rId26"/>
    <p:sldId id="282" r:id="rId27"/>
    <p:sldId id="281" r:id="rId28"/>
    <p:sldId id="284" r:id="rId29"/>
    <p:sldId id="283" r:id="rId30"/>
    <p:sldId id="286" r:id="rId31"/>
    <p:sldId id="285" r:id="rId32"/>
    <p:sldId id="288" r:id="rId33"/>
    <p:sldId id="287" r:id="rId34"/>
    <p:sldId id="290" r:id="rId35"/>
    <p:sldId id="289" r:id="rId36"/>
    <p:sldId id="292" r:id="rId37"/>
    <p:sldId id="291" r:id="rId38"/>
    <p:sldId id="294" r:id="rId39"/>
    <p:sldId id="293" r:id="rId40"/>
    <p:sldId id="296" r:id="rId41"/>
    <p:sldId id="295" r:id="rId42"/>
    <p:sldId id="300" r:id="rId43"/>
    <p:sldId id="297" r:id="rId44"/>
    <p:sldId id="302" r:id="rId45"/>
    <p:sldId id="301" r:id="rId46"/>
    <p:sldId id="304" r:id="rId47"/>
    <p:sldId id="303" r:id="rId48"/>
    <p:sldId id="306" r:id="rId49"/>
    <p:sldId id="305" r:id="rId50"/>
    <p:sldId id="307" r:id="rId51"/>
    <p:sldId id="336" r:id="rId52"/>
    <p:sldId id="309" r:id="rId53"/>
    <p:sldId id="308" r:id="rId54"/>
    <p:sldId id="311" r:id="rId55"/>
    <p:sldId id="310" r:id="rId56"/>
    <p:sldId id="313" r:id="rId57"/>
    <p:sldId id="312" r:id="rId58"/>
    <p:sldId id="315" r:id="rId59"/>
    <p:sldId id="314" r:id="rId60"/>
    <p:sldId id="317" r:id="rId61"/>
    <p:sldId id="316" r:id="rId62"/>
    <p:sldId id="319" r:id="rId63"/>
    <p:sldId id="318" r:id="rId64"/>
    <p:sldId id="321" r:id="rId65"/>
    <p:sldId id="320" r:id="rId66"/>
    <p:sldId id="323" r:id="rId67"/>
    <p:sldId id="322" r:id="rId68"/>
    <p:sldId id="325" r:id="rId69"/>
    <p:sldId id="324" r:id="rId70"/>
    <p:sldId id="328" r:id="rId71"/>
    <p:sldId id="326" r:id="rId72"/>
    <p:sldId id="329" r:id="rId73"/>
    <p:sldId id="327" r:id="rId74"/>
    <p:sldId id="331" r:id="rId75"/>
    <p:sldId id="330" r:id="rId76"/>
    <p:sldId id="333" r:id="rId77"/>
    <p:sldId id="332" r:id="rId78"/>
    <p:sldId id="335" r:id="rId79"/>
    <p:sldId id="334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2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2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050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5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6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7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2126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9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7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8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1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2168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2175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5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8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9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0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2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5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6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7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8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9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0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05" name="Rectangle 15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2206" name="Rectangle 15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07" name="Rectangle 15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7130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17037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2177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6674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146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8576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05671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85527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22705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1479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8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02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1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3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0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F26E5F1-00C9-49D8-B491-01E84ABB17D9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1219200"/>
            <a:ext cx="7772400" cy="1143000"/>
          </a:xfrm>
        </p:spPr>
        <p:txBody>
          <a:bodyPr/>
          <a:lstStyle/>
          <a:p>
            <a:r>
              <a:rPr lang="en-US" sz="11500" dirty="0" err="1" smtClean="0">
                <a:latin typeface="Kunstler Script" panose="030304020206070D0D06" pitchFamily="66" charset="0"/>
              </a:rPr>
              <a:t>Kapitel</a:t>
            </a:r>
            <a:r>
              <a:rPr lang="en-US" sz="11500" dirty="0" smtClean="0">
                <a:latin typeface="Kunstler Script" panose="030304020206070D0D06" pitchFamily="66" charset="0"/>
              </a:rPr>
              <a:t> 1-Stufe 1</a:t>
            </a:r>
            <a:endParaRPr lang="en-US" sz="8000" dirty="0">
              <a:latin typeface="Kunstler Script" panose="030304020206070D0D06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Englisch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Zuerst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50914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/>
              <a:t>German teacher (female)</a:t>
            </a:r>
            <a:endParaRPr lang="en-US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70249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/>
              <a:t>die </a:t>
            </a:r>
            <a:r>
              <a:rPr lang="en-US" sz="8800" dirty="0" err="1" smtClean="0"/>
              <a:t>Deutschlehrerin</a:t>
            </a:r>
            <a:endParaRPr lang="en-US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74098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/>
              <a:t>boy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37449765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der </a:t>
            </a:r>
            <a:r>
              <a:rPr lang="en-US" sz="13800" dirty="0" err="1" smtClean="0"/>
              <a:t>Junge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57937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 smtClean="0"/>
              <a:t>Mr. . .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40232537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Herr. . .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43467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Bye!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7354673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err="1" smtClean="0"/>
              <a:t>Tschüs</a:t>
            </a:r>
            <a:r>
              <a:rPr lang="en-US" sz="13800" dirty="0" smtClean="0"/>
              <a:t>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2803259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smtClean="0"/>
              <a:t>biology </a:t>
            </a:r>
            <a:r>
              <a:rPr lang="en-US" sz="8000" dirty="0" smtClean="0"/>
              <a:t>teacher (female)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185666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/>
              <a:t>die </a:t>
            </a:r>
            <a:r>
              <a:rPr lang="en-US" sz="8000" dirty="0" err="1" smtClean="0"/>
              <a:t>Biologielehrerin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918006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His name is . . .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1156252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/>
              <a:t>Bye!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4546913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Wiedersehen!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9739724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/>
              <a:t>n</a:t>
            </a:r>
            <a:r>
              <a:rPr lang="en-US" sz="19900" dirty="0" smtClean="0"/>
              <a:t>o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30686938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/>
              <a:t>n</a:t>
            </a:r>
            <a:r>
              <a:rPr lang="en-US" sz="19900" dirty="0" smtClean="0"/>
              <a:t>ein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39675645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Her name is </a:t>
            </a:r>
            <a:r>
              <a:rPr lang="en-US" sz="13800" dirty="0" smtClean="0">
                <a:latin typeface="Palatino Linotype"/>
              </a:rPr>
              <a:t>. . 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761009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err="1" smtClean="0"/>
              <a:t>Sie</a:t>
            </a:r>
            <a:r>
              <a:rPr lang="en-US" sz="13800" dirty="0" smtClean="0"/>
              <a:t> </a:t>
            </a:r>
            <a:r>
              <a:rPr lang="en-US" sz="13800" dirty="0" err="1" smtClean="0"/>
              <a:t>hei</a:t>
            </a:r>
            <a:r>
              <a:rPr lang="el-GR" sz="13800" dirty="0">
                <a:latin typeface="Palatino Linotype"/>
              </a:rPr>
              <a:t>β</a:t>
            </a:r>
            <a:r>
              <a:rPr lang="en-US" sz="13800" dirty="0" smtClean="0">
                <a:latin typeface="Palatino Linotype"/>
              </a:rPr>
              <a:t>t . . 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103778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Morning!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150587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Morgen!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261084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Hi!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256916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Hallo!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0178863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Er</a:t>
            </a:r>
            <a:r>
              <a:rPr lang="en-US" sz="11500" dirty="0" smtClean="0"/>
              <a:t> </a:t>
            </a:r>
            <a:r>
              <a:rPr lang="en-US" sz="11500" dirty="0" err="1" smtClean="0"/>
              <a:t>hei</a:t>
            </a:r>
            <a:r>
              <a:rPr lang="el-GR" sz="11500" dirty="0" smtClean="0">
                <a:latin typeface="Palatino Linotype"/>
              </a:rPr>
              <a:t>β</a:t>
            </a:r>
            <a:r>
              <a:rPr lang="en-US" sz="11500" dirty="0" smtClean="0">
                <a:latin typeface="Palatino Linotype"/>
              </a:rPr>
              <a:t>t . . .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981587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teacher (female)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5383188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die </a:t>
            </a:r>
            <a:r>
              <a:rPr lang="en-US" sz="13800" dirty="0" err="1" smtClean="0"/>
              <a:t>Lehrerin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051395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Hi!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3035740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/>
              <a:t>Tag!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2171846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What’s the boy’s name</a:t>
            </a:r>
            <a:r>
              <a:rPr lang="en-US" sz="9600" dirty="0" smtClean="0">
                <a:latin typeface="Palatino Linotype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1421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Wie</a:t>
            </a:r>
            <a:r>
              <a:rPr lang="en-US" sz="3600" dirty="0" smtClean="0"/>
              <a:t> </a:t>
            </a:r>
            <a:r>
              <a:rPr lang="en-US" sz="11500" dirty="0" err="1"/>
              <a:t>hei</a:t>
            </a:r>
            <a:r>
              <a:rPr lang="el-GR" sz="11500" dirty="0">
                <a:latin typeface="Palatino Linotype"/>
              </a:rPr>
              <a:t>β</a:t>
            </a:r>
            <a:r>
              <a:rPr lang="en-US" sz="11500" dirty="0" smtClean="0">
                <a:latin typeface="Palatino Linotype"/>
              </a:rPr>
              <a:t>t der </a:t>
            </a:r>
            <a:r>
              <a:rPr lang="en-US" sz="11500" dirty="0" err="1" smtClean="0">
                <a:latin typeface="Palatino Linotype"/>
              </a:rPr>
              <a:t>Junge</a:t>
            </a:r>
            <a:r>
              <a:rPr lang="en-US" sz="11500" dirty="0" smtClean="0">
                <a:latin typeface="Palatino Linotype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71805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Of course!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491021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Ja, </a:t>
            </a:r>
            <a:r>
              <a:rPr lang="en-US" sz="13800" smtClean="0"/>
              <a:t>klar</a:t>
            </a:r>
            <a:r>
              <a:rPr lang="en-US" sz="138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04090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Who is that!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7915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Wer</a:t>
            </a:r>
            <a:r>
              <a:rPr lang="en-US" sz="11500" dirty="0" smtClean="0"/>
              <a:t> </a:t>
            </a:r>
            <a:r>
              <a:rPr lang="en-US" sz="11500" dirty="0" err="1" smtClean="0"/>
              <a:t>ist</a:t>
            </a:r>
            <a:r>
              <a:rPr lang="en-US" sz="11500" dirty="0" smtClean="0"/>
              <a:t> das!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138367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What’s the girl’s name?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762053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That is . .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80199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Das </a:t>
            </a:r>
            <a:r>
              <a:rPr lang="en-US" sz="11500" dirty="0" err="1" smtClean="0"/>
              <a:t>ist</a:t>
            </a:r>
            <a:r>
              <a:rPr lang="en-US" sz="11500" dirty="0" smtClean="0"/>
              <a:t> . .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16762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smtClean="0"/>
              <a:t>the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65253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</a:p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0151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Goodbye!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610755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Auf Wiedersehen!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26435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girl</a:t>
            </a:r>
            <a:endParaRPr lang="en-US" sz="28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4951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das </a:t>
            </a:r>
            <a:r>
              <a:rPr lang="en-US" sz="13800" dirty="0" err="1" smtClean="0"/>
              <a:t>M</a:t>
            </a:r>
            <a:r>
              <a:rPr lang="en-US" sz="13800" dirty="0" err="1" smtClean="0">
                <a:latin typeface="+mj-lt"/>
              </a:rPr>
              <a:t>ädchen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355208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Oh, yeah!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379163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600" dirty="0" smtClean="0"/>
              <a:t>Ach ja!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31006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err="1" smtClean="0"/>
              <a:t>Wie</a:t>
            </a:r>
            <a:r>
              <a:rPr lang="en-US" sz="9600" dirty="0" smtClean="0"/>
              <a:t> </a:t>
            </a:r>
            <a:r>
              <a:rPr lang="en-US" sz="9600" dirty="0" err="1" smtClean="0"/>
              <a:t>hei</a:t>
            </a:r>
            <a:r>
              <a:rPr lang="el-GR" sz="9600" dirty="0" smtClean="0">
                <a:latin typeface="Palatino Linotype"/>
              </a:rPr>
              <a:t>β</a:t>
            </a:r>
            <a:r>
              <a:rPr lang="en-US" sz="9600" dirty="0" smtClean="0">
                <a:latin typeface="Palatino Linotype"/>
              </a:rPr>
              <a:t>t das </a:t>
            </a:r>
            <a:r>
              <a:rPr lang="en-US" sz="9600" dirty="0" err="1" smtClean="0">
                <a:latin typeface="+mj-lt"/>
              </a:rPr>
              <a:t>Mädchen</a:t>
            </a:r>
            <a:r>
              <a:rPr lang="en-US" sz="9600" dirty="0" smtClean="0">
                <a:latin typeface="+mj-lt"/>
              </a:rPr>
              <a:t>? </a:t>
            </a:r>
            <a:endParaRPr lang="en-US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92465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endParaRPr lang="en-US" sz="28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62821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endParaRPr lang="en-US" sz="28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42272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That’s easy!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5092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Also, </a:t>
            </a:r>
            <a:r>
              <a:rPr lang="en-US" sz="16600" dirty="0" err="1" smtClean="0"/>
              <a:t>einfach</a:t>
            </a:r>
            <a:r>
              <a:rPr lang="en-US" sz="16600" dirty="0" smtClean="0"/>
              <a:t>!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99114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3900" dirty="0" smtClean="0"/>
              <a:t>Mrs.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6709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3900" dirty="0" smtClean="0"/>
              <a:t>Frau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89801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My name is . . </a:t>
            </a:r>
            <a:r>
              <a:rPr lang="en-US" sz="9600" dirty="0" smtClean="0"/>
              <a:t> </a:t>
            </a:r>
            <a:r>
              <a:rPr lang="en-US" sz="23900" dirty="0" smtClean="0">
                <a:latin typeface="+mj-lt"/>
              </a:rPr>
              <a:t> 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64585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err="1" smtClean="0">
                <a:latin typeface="+mj-lt"/>
              </a:rPr>
              <a:t>Ich</a:t>
            </a:r>
            <a:r>
              <a:rPr lang="en-US" sz="19900" dirty="0">
                <a:latin typeface="+mj-lt"/>
              </a:rPr>
              <a:t> </a:t>
            </a:r>
            <a:r>
              <a:rPr lang="en-US" sz="9600" dirty="0" err="1" smtClean="0"/>
              <a:t>hei</a:t>
            </a:r>
            <a:r>
              <a:rPr lang="el-GR" sz="9600" dirty="0" smtClean="0"/>
              <a:t>β</a:t>
            </a:r>
            <a:r>
              <a:rPr lang="en-US" sz="9600" dirty="0" smtClean="0"/>
              <a:t>e . . . </a:t>
            </a:r>
            <a:r>
              <a:rPr lang="en-US" sz="23900" dirty="0" smtClean="0">
                <a:latin typeface="+mj-lt"/>
              </a:rPr>
              <a:t> 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0755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smtClean="0">
                <a:latin typeface="+mj-lt"/>
              </a:rPr>
              <a:t>Good morning!</a:t>
            </a:r>
            <a:endParaRPr lang="en-US" sz="3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98362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err="1" smtClean="0">
                <a:latin typeface="+mj-lt"/>
              </a:rPr>
              <a:t>Guten</a:t>
            </a:r>
            <a:r>
              <a:rPr lang="en-US" sz="13800" dirty="0" smtClean="0">
                <a:latin typeface="+mj-lt"/>
              </a:rPr>
              <a:t> Morgen!</a:t>
            </a:r>
            <a:endParaRPr lang="en-US" sz="3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31792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 smtClean="0"/>
              <a:t>Hello!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9465591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>
                <a:latin typeface="+mj-lt"/>
              </a:rPr>
              <a:t>See you later!</a:t>
            </a:r>
            <a:endParaRPr lang="en-US" sz="4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6911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err="1" smtClean="0">
                <a:latin typeface="+mj-lt"/>
              </a:rPr>
              <a:t>Bis</a:t>
            </a:r>
            <a:r>
              <a:rPr lang="en-US" sz="13800" dirty="0" smtClean="0">
                <a:latin typeface="+mj-lt"/>
              </a:rPr>
              <a:t> </a:t>
            </a:r>
            <a:r>
              <a:rPr lang="en-US" sz="13800" dirty="0" err="1" smtClean="0">
                <a:latin typeface="+mj-lt"/>
              </a:rPr>
              <a:t>dann</a:t>
            </a:r>
            <a:r>
              <a:rPr lang="en-US" sz="13800" dirty="0" smtClean="0">
                <a:latin typeface="+mj-lt"/>
              </a:rPr>
              <a:t>!</a:t>
            </a:r>
            <a:endParaRPr lang="en-US" sz="3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81054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>
                <a:latin typeface="+mj-lt"/>
              </a:rPr>
              <a:t>the</a:t>
            </a:r>
            <a:endParaRPr lang="en-US" sz="85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55283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>
                <a:latin typeface="+mj-lt"/>
              </a:rPr>
              <a:t>der</a:t>
            </a:r>
            <a:endParaRPr lang="en-US" sz="85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2688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1500" dirty="0" smtClean="0"/>
              <a:t>Is her name . . .?</a:t>
            </a:r>
            <a:endParaRPr lang="en-US" sz="10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5377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err="1" smtClean="0"/>
              <a:t>Hei</a:t>
            </a:r>
            <a:r>
              <a:rPr lang="el-GR" sz="9600" dirty="0"/>
              <a:t>β</a:t>
            </a:r>
            <a:r>
              <a:rPr lang="en-US" sz="9600" dirty="0" smtClean="0"/>
              <a:t>t </a:t>
            </a:r>
            <a:r>
              <a:rPr lang="en-US" sz="9600" dirty="0" err="1" smtClean="0"/>
              <a:t>sie</a:t>
            </a:r>
            <a:r>
              <a:rPr lang="en-US" sz="9600" dirty="0" smtClean="0"/>
              <a:t> . . . ?</a:t>
            </a:r>
            <a:endParaRPr lang="en-US" sz="85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173791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3900" dirty="0" smtClean="0"/>
              <a:t>Bye!</a:t>
            </a:r>
            <a:endParaRPr lang="en-US" sz="21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70541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err="1" smtClean="0"/>
              <a:t>Tschau</a:t>
            </a:r>
            <a:r>
              <a:rPr lang="en-US" sz="16600" dirty="0" smtClean="0"/>
              <a:t>!</a:t>
            </a:r>
            <a:endParaRPr lang="en-US" sz="148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45072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/>
              <a:t>Hi!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87704102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1500" dirty="0" err="1" smtClean="0"/>
              <a:t>Grü</a:t>
            </a:r>
            <a:r>
              <a:rPr lang="el-GR" sz="11500" dirty="0" smtClean="0"/>
              <a:t>β</a:t>
            </a:r>
            <a:r>
              <a:rPr lang="en-US" sz="11500" dirty="0" smtClean="0"/>
              <a:t> dich!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2871659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Guten</a:t>
            </a:r>
            <a:r>
              <a:rPr lang="en-US" sz="11500" dirty="0" smtClean="0"/>
              <a:t> Tag!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9594264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teacher (male)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306693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der Lehrer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1974168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1500" dirty="0" smtClean="0"/>
              <a:t>What’s your name?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400526561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err="1" smtClean="0"/>
              <a:t>Wie</a:t>
            </a:r>
            <a:r>
              <a:rPr lang="en-US" sz="13800" dirty="0" smtClean="0"/>
              <a:t> </a:t>
            </a:r>
            <a:r>
              <a:rPr lang="en-US" sz="13800" dirty="0" err="1" smtClean="0"/>
              <a:t>hei</a:t>
            </a:r>
            <a:r>
              <a:rPr lang="el-GR" sz="13800" dirty="0" smtClean="0"/>
              <a:t>β</a:t>
            </a:r>
            <a:r>
              <a:rPr lang="en-US" sz="13800" dirty="0" smtClean="0"/>
              <a:t>t du?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8220594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Great!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41427054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Prima!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1892417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smtClean="0"/>
              <a:t>German teacher (male)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7398551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smtClean="0"/>
              <a:t>der </a:t>
            </a:r>
            <a:r>
              <a:rPr lang="en-US" sz="9600" dirty="0" err="1" smtClean="0"/>
              <a:t>Deutschlehrer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2151332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700" smtClean="0"/>
              <a:t>yes</a:t>
            </a:r>
            <a:endParaRPr lang="en-US" sz="49600" dirty="0"/>
          </a:p>
        </p:txBody>
      </p:sp>
    </p:spTree>
    <p:extLst>
      <p:ext uri="{BB962C8B-B14F-4D97-AF65-F5344CB8AC3E}">
        <p14:creationId xmlns:p14="http://schemas.microsoft.com/office/powerpoint/2010/main" val="16972149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/>
              <a:t>ja</a:t>
            </a:r>
            <a:endParaRPr lang="en-US" sz="59500" dirty="0"/>
          </a:p>
        </p:txBody>
      </p:sp>
    </p:spTree>
    <p:extLst>
      <p:ext uri="{BB962C8B-B14F-4D97-AF65-F5344CB8AC3E}">
        <p14:creationId xmlns:p14="http://schemas.microsoft.com/office/powerpoint/2010/main" val="76405559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to be called</a:t>
            </a:r>
            <a:endParaRPr lang="en-US" sz="1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05709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600" dirty="0" err="1" smtClean="0"/>
              <a:t>hei</a:t>
            </a:r>
            <a:r>
              <a:rPr lang="el-GR" sz="16600" dirty="0" smtClean="0">
                <a:latin typeface="Palatino Linotype"/>
              </a:rPr>
              <a:t>β</a:t>
            </a:r>
            <a:r>
              <a:rPr lang="en-US" sz="16600" dirty="0" err="1" smtClean="0">
                <a:latin typeface="Palatino Linotype"/>
              </a:rPr>
              <a:t>en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083554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chwork design template">
  <a:themeElements>
    <a:clrScheme name="Office Theme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Patchwork design template</Template>
  <TotalTime>76</TotalTime>
  <Words>256</Words>
  <Application>Microsoft Office PowerPoint</Application>
  <PresentationFormat>On-screen Show (4:3)</PresentationFormat>
  <Paragraphs>81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Patchwork design template</vt:lpstr>
      <vt:lpstr>Kapitel 1-Stufe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1-Stufe 1</dc:title>
  <dc:creator>Brigitta Post</dc:creator>
  <cp:lastModifiedBy>Brigitta Post</cp:lastModifiedBy>
  <cp:revision>19</cp:revision>
  <dcterms:created xsi:type="dcterms:W3CDTF">2015-05-22T14:23:37Z</dcterms:created>
  <dcterms:modified xsi:type="dcterms:W3CDTF">2017-06-01T17:02:52Z</dcterms:modified>
</cp:coreProperties>
</file>